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1" r:id="rId3"/>
    <p:sldId id="259" r:id="rId4"/>
    <p:sldId id="257" r:id="rId5"/>
    <p:sldId id="304" r:id="rId6"/>
    <p:sldId id="305" r:id="rId7"/>
    <p:sldId id="306" r:id="rId8"/>
    <p:sldId id="307" r:id="rId9"/>
    <p:sldId id="308" r:id="rId10"/>
    <p:sldId id="279" r:id="rId11"/>
    <p:sldId id="280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284" r:id="rId21"/>
    <p:sldId id="288" r:id="rId22"/>
    <p:sldId id="289" r:id="rId23"/>
    <p:sldId id="317" r:id="rId24"/>
    <p:sldId id="318" r:id="rId25"/>
    <p:sldId id="319" r:id="rId26"/>
    <p:sldId id="320" r:id="rId27"/>
    <p:sldId id="321" r:id="rId28"/>
    <p:sldId id="29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F474-D923-4DA2-BDB1-341C9122FE22}" type="datetimeFigureOut">
              <a:rPr lang="en-GB" smtClean="0"/>
              <a:t>02/04/2022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CAE2-626F-4A71-AC98-91C36DD9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09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F474-D923-4DA2-BDB1-341C9122FE22}" type="datetimeFigureOut">
              <a:rPr lang="en-GB" smtClean="0"/>
              <a:t>02/04/2022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CAE2-626F-4A71-AC98-91C36DD9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31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F474-D923-4DA2-BDB1-341C9122FE22}" type="datetimeFigureOut">
              <a:rPr lang="en-GB" smtClean="0"/>
              <a:t>02/04/2022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CAE2-626F-4A71-AC98-91C36DD9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58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F474-D923-4DA2-BDB1-341C9122FE22}" type="datetimeFigureOut">
              <a:rPr lang="en-GB" smtClean="0"/>
              <a:t>02/04/2022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CAE2-626F-4A71-AC98-91C36DD9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99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F474-D923-4DA2-BDB1-341C9122FE22}" type="datetimeFigureOut">
              <a:rPr lang="en-GB" smtClean="0"/>
              <a:t>02/04/2022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CAE2-626F-4A71-AC98-91C36DD9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15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F474-D923-4DA2-BDB1-341C9122FE22}" type="datetimeFigureOut">
              <a:rPr lang="en-GB" smtClean="0"/>
              <a:t>02/04/2022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CAE2-626F-4A71-AC98-91C36DD9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19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F474-D923-4DA2-BDB1-341C9122FE22}" type="datetimeFigureOut">
              <a:rPr lang="en-GB" smtClean="0"/>
              <a:t>02/04/2022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CAE2-626F-4A71-AC98-91C36DD9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78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F474-D923-4DA2-BDB1-341C9122FE22}" type="datetimeFigureOut">
              <a:rPr lang="en-GB" smtClean="0"/>
              <a:t>02/04/2022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CAE2-626F-4A71-AC98-91C36DD9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5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F474-D923-4DA2-BDB1-341C9122FE22}" type="datetimeFigureOut">
              <a:rPr lang="en-GB" smtClean="0"/>
              <a:t>02/04/2022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CAE2-626F-4A71-AC98-91C36DD9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57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F474-D923-4DA2-BDB1-341C9122FE22}" type="datetimeFigureOut">
              <a:rPr lang="en-GB" smtClean="0"/>
              <a:t>02/04/2022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CAE2-626F-4A71-AC98-91C36DD9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4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F474-D923-4DA2-BDB1-341C9122FE22}" type="datetimeFigureOut">
              <a:rPr lang="en-GB" smtClean="0"/>
              <a:t>02/04/2022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CAE2-626F-4A71-AC98-91C36DD9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220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DF474-D923-4DA2-BDB1-341C9122FE22}" type="datetimeFigureOut">
              <a:rPr lang="en-GB" smtClean="0"/>
              <a:t>02/04/2022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4CAE2-626F-4A71-AC98-91C36DD9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77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5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7882"/>
            <a:ext cx="10515600" cy="1325563"/>
          </a:xfrm>
          <a:noFill/>
        </p:spPr>
        <p:txBody>
          <a:bodyPr>
            <a:noAutofit/>
          </a:bodyPr>
          <a:lstStyle/>
          <a:p>
            <a:pPr algn="ctr"/>
            <a:r>
              <a:rPr lang="pl-PL" sz="8000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Koniec Rundy</a:t>
            </a:r>
            <a:endParaRPr lang="en-GB" sz="8000" dirty="0">
              <a:solidFill>
                <a:srgbClr val="FFFF00"/>
              </a:solidFill>
              <a:latin typeface="Aller" panose="02000503030000020004" pitchFamily="2" charset="-18"/>
              <a:cs typeface="Courier New" panose="02070309020205020404" pitchFamily="49" charset="0"/>
            </a:endParaRPr>
          </a:p>
        </p:txBody>
      </p:sp>
      <p:pic>
        <p:nvPicPr>
          <p:cNvPr id="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00" end="106440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626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8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7882"/>
            <a:ext cx="10515600" cy="1325563"/>
          </a:xfrm>
          <a:noFill/>
        </p:spPr>
        <p:txBody>
          <a:bodyPr>
            <a:noAutofit/>
          </a:bodyPr>
          <a:lstStyle/>
          <a:p>
            <a:pPr algn="ctr"/>
            <a:r>
              <a:rPr lang="pl-PL" sz="11500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RUNDA 2</a:t>
            </a:r>
            <a:endParaRPr lang="en-GB" sz="11500" dirty="0">
              <a:solidFill>
                <a:srgbClr val="FFFF00"/>
              </a:solidFill>
              <a:latin typeface="Aller" panose="02000503030000020004" pitchFamily="2" charset="-18"/>
              <a:cs typeface="Courier New" panose="02070309020205020404" pitchFamily="49" charset="0"/>
            </a:endParaRPr>
          </a:p>
        </p:txBody>
      </p:sp>
      <p:pic>
        <p:nvPicPr>
          <p:cNvPr id="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869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626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Wymień sławne psy z filmów animowanych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400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reksio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Scooby-doo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pluto</a:t>
            </a: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goofy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huckleberry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6264" y="2041566"/>
            <a:ext cx="1092200" cy="3544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37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09</a:t>
            </a:r>
            <a:endParaRPr lang="pl-PL" sz="3600" dirty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39287" y="2033958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39287" y="2691004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39287" y="3316705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1" name="Content Placeholder 4"/>
          <p:cNvSpPr txBox="1">
            <a:spLocks/>
          </p:cNvSpPr>
          <p:nvPr/>
        </p:nvSpPr>
        <p:spPr>
          <a:xfrm>
            <a:off x="2937818" y="3966118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767" y="5639458"/>
            <a:ext cx="609600" cy="609600"/>
          </a:xfrm>
          <a:prstGeom prst="rect">
            <a:avLst/>
          </a:prstGeo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2937818" y="4591634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428" y="563945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829972" y="357124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052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Jak potocznie mówimy na pieniądze?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400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kasa</a:t>
            </a: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forska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siano</a:t>
            </a: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hajs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szmal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6264" y="2041566"/>
            <a:ext cx="1092200" cy="3544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37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08</a:t>
            </a:r>
            <a:endParaRPr lang="pl-PL" sz="3600" dirty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37818" y="2034572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37818" y="2691189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37818" y="3324313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1" name="Content Placeholder 4"/>
          <p:cNvSpPr txBox="1">
            <a:spLocks/>
          </p:cNvSpPr>
          <p:nvPr/>
        </p:nvSpPr>
        <p:spPr>
          <a:xfrm>
            <a:off x="2949325" y="3964801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767" y="5639458"/>
            <a:ext cx="609600" cy="609600"/>
          </a:xfrm>
          <a:prstGeom prst="rect">
            <a:avLst/>
          </a:prstGeo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2949325" y="4569270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428" y="563945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731218" y="336136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037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  <p:bldP spid="38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Imiona męskie kończące się na ”-</a:t>
            </a:r>
            <a:r>
              <a:rPr lang="pl-PL" dirty="0" err="1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usz</a:t>
            </a: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”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400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mateusz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mariusz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dariusz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janusz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tadeusz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6264" y="2041566"/>
            <a:ext cx="1092200" cy="3544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37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09</a:t>
            </a:r>
            <a:endParaRPr lang="pl-PL" sz="3600" dirty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37818" y="2034296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49325" y="2688916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49325" y="3340303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1" name="Content Placeholder 4"/>
          <p:cNvSpPr txBox="1">
            <a:spLocks/>
          </p:cNvSpPr>
          <p:nvPr/>
        </p:nvSpPr>
        <p:spPr>
          <a:xfrm>
            <a:off x="2960832" y="395478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767" y="5639458"/>
            <a:ext cx="609600" cy="609600"/>
          </a:xfrm>
          <a:prstGeom prst="rect">
            <a:avLst/>
          </a:prstGeo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2960832" y="4603862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428" y="563945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829972" y="296443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672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Mityczny potwór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400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smok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bazyliszek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cyklop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syrena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centaur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6264" y="2041566"/>
            <a:ext cx="1092200" cy="3544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37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05</a:t>
            </a:r>
            <a:endParaRPr lang="pl-PL" sz="3600" dirty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39287" y="205550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49325" y="2708361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47856" y="3335209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1" name="Content Placeholder 4"/>
          <p:cNvSpPr txBox="1">
            <a:spLocks/>
          </p:cNvSpPr>
          <p:nvPr/>
        </p:nvSpPr>
        <p:spPr>
          <a:xfrm>
            <a:off x="2949325" y="3987453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767" y="5639458"/>
            <a:ext cx="609600" cy="609600"/>
          </a:xfrm>
          <a:prstGeom prst="rect">
            <a:avLst/>
          </a:prstGeo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2939287" y="4615740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428" y="563945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799422" y="542758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148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Wymień japońskie marki samochodów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400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toyota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honda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mazda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nissan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suzuki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6264" y="2041566"/>
            <a:ext cx="1092200" cy="3544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37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03</a:t>
            </a:r>
            <a:endParaRPr lang="pl-PL" sz="3600" dirty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39287" y="2053139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36349" y="2697436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36349" y="3345648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1" name="Content Placeholder 4"/>
          <p:cNvSpPr txBox="1">
            <a:spLocks/>
          </p:cNvSpPr>
          <p:nvPr/>
        </p:nvSpPr>
        <p:spPr>
          <a:xfrm>
            <a:off x="2934880" y="3973935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767" y="5639458"/>
            <a:ext cx="609600" cy="609600"/>
          </a:xfrm>
          <a:prstGeom prst="rect">
            <a:avLst/>
          </a:prstGeo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2934880" y="458871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428" y="563945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741256" y="336844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4575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Część garderoby na literę ”s”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400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spodnie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sweter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sukienka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spódnica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skarpetki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6264" y="2041566"/>
            <a:ext cx="1092200" cy="3544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37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08</a:t>
            </a:r>
            <a:endParaRPr lang="pl-PL" sz="3600" dirty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34880" y="2000714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41368" y="2701201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41368" y="3324056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1" name="Content Placeholder 4"/>
          <p:cNvSpPr txBox="1">
            <a:spLocks/>
          </p:cNvSpPr>
          <p:nvPr/>
        </p:nvSpPr>
        <p:spPr>
          <a:xfrm>
            <a:off x="2941368" y="395638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767" y="5639458"/>
            <a:ext cx="609600" cy="609600"/>
          </a:xfrm>
          <a:prstGeom prst="rect">
            <a:avLst/>
          </a:prstGeo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2934880" y="4609241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428" y="563945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875404" y="410709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25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  <p:bldP spid="38" grpId="0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Z czego można wróżyć?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400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Z kart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Z ręki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Z fusów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Ze szklanej kuli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Z wosku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6264" y="2041566"/>
            <a:ext cx="1092200" cy="3544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37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04</a:t>
            </a:r>
            <a:endParaRPr lang="pl-PL" sz="3600" dirty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34880" y="2038239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41368" y="2686988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41368" y="333573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1" name="Content Placeholder 4"/>
          <p:cNvSpPr txBox="1">
            <a:spLocks/>
          </p:cNvSpPr>
          <p:nvPr/>
        </p:nvSpPr>
        <p:spPr>
          <a:xfrm>
            <a:off x="2941368" y="3960492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767" y="5639458"/>
            <a:ext cx="609600" cy="609600"/>
          </a:xfrm>
          <a:prstGeom prst="rect">
            <a:avLst/>
          </a:prstGeo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2934880" y="458524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428" y="563945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799422" y="366363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705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  <p:bldP spid="38" grpId="0"/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Odcienie koloru niebieskiego: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400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błękitny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granatowy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szafirowy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lazurowy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turkusowy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6264" y="2041566"/>
            <a:ext cx="1092200" cy="3544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37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11</a:t>
            </a:r>
            <a:endParaRPr lang="pl-PL" sz="3600" dirty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41368" y="1999643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41368" y="2690375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39899" y="3343229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1" name="Content Placeholder 4"/>
          <p:cNvSpPr txBox="1">
            <a:spLocks/>
          </p:cNvSpPr>
          <p:nvPr/>
        </p:nvSpPr>
        <p:spPr>
          <a:xfrm>
            <a:off x="2941368" y="396493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767" y="5639458"/>
            <a:ext cx="609600" cy="609600"/>
          </a:xfrm>
          <a:prstGeom prst="rect">
            <a:avLst/>
          </a:prstGeo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2939899" y="4586645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428" y="563945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875404" y="355866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594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  <p:bldP spid="38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miliada - czołówka (201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6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7882"/>
            <a:ext cx="10515600" cy="1325563"/>
          </a:xfrm>
          <a:noFill/>
        </p:spPr>
        <p:txBody>
          <a:bodyPr>
            <a:noAutofit/>
          </a:bodyPr>
          <a:lstStyle/>
          <a:p>
            <a:pPr algn="ctr"/>
            <a:r>
              <a:rPr lang="pl-PL" sz="8000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Koniec Rundy</a:t>
            </a:r>
            <a:endParaRPr lang="en-GB" sz="8000" dirty="0">
              <a:solidFill>
                <a:srgbClr val="FFFF00"/>
              </a:solidFill>
              <a:latin typeface="Aller" panose="02000503030000020004" pitchFamily="2" charset="-18"/>
              <a:cs typeface="Courier New" panose="02070309020205020404" pitchFamily="49" charset="0"/>
            </a:endParaRPr>
          </a:p>
        </p:txBody>
      </p:sp>
      <p:pic>
        <p:nvPicPr>
          <p:cNvPr id="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00" end="106440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626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5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2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7882"/>
            <a:ext cx="10515600" cy="1325563"/>
          </a:xfrm>
          <a:noFill/>
        </p:spPr>
        <p:txBody>
          <a:bodyPr>
            <a:noAutofit/>
          </a:bodyPr>
          <a:lstStyle/>
          <a:p>
            <a:pPr algn="ctr"/>
            <a:r>
              <a:rPr lang="pl-PL" sz="11500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Finał</a:t>
            </a:r>
            <a:endParaRPr lang="en-GB" sz="11500" dirty="0">
              <a:solidFill>
                <a:srgbClr val="FFFF00"/>
              </a:solidFill>
              <a:latin typeface="Aller" panose="02000503030000020004" pitchFamily="2" charset="-18"/>
              <a:cs typeface="Courier New" panose="02070309020205020404" pitchFamily="49" charset="0"/>
            </a:endParaRPr>
          </a:p>
        </p:txBody>
      </p:sp>
      <p:pic>
        <p:nvPicPr>
          <p:cNvPr id="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869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626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Wymień symbole narodowe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2423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flaga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godło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hymn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6264" y="2041566"/>
            <a:ext cx="1092200" cy="2244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2219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23</a:t>
            </a: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33803" y="2002365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33803" y="2681823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33803" y="333467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836869" y="486428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2786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3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3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6" grpId="0" animBg="1"/>
      <p:bldP spid="38" grpId="0"/>
      <p:bldP spid="39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Co zapada przed nocą?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2423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flaga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zmrok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zmierzch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6264" y="2041566"/>
            <a:ext cx="1092200" cy="2244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2219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19</a:t>
            </a: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33803" y="2022639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33803" y="2686465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33803" y="3328270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884942" y="451166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211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3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3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6" grpId="0" animBg="1"/>
      <p:bldP spid="38" grpId="0"/>
      <p:bldP spid="39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Wymień owoce na literę B: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2423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banan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brzoskwinia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borówka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6264" y="2041566"/>
            <a:ext cx="1092200" cy="2244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2219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15</a:t>
            </a: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33803" y="2011590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33803" y="267147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33803" y="3324331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776269" y="408904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098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3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3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6" grpId="0" animBg="1"/>
      <p:bldP spid="38" grpId="0"/>
      <p:bldP spid="39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Na co bierzemy kredyt?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2423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Dom/mieszkanie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samochód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wakacje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6264" y="2041566"/>
            <a:ext cx="1092200" cy="2244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2219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13</a:t>
            </a: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33803" y="200136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33803" y="2674639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33803" y="3327493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799422" y="365319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578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3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3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6" grpId="0" animBg="1"/>
      <p:bldP spid="38" grpId="0"/>
      <p:bldP spid="39" grpId="0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Podaj tytuły baśni, których akcja rozgrywa się w lesie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3" y="2004704"/>
            <a:ext cx="5891309" cy="2423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Czerwony kapturek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Królewna śnieżka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Jaś i </a:t>
            </a: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małgosia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6264" y="2041566"/>
            <a:ext cx="1092200" cy="2244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2219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12</a:t>
            </a: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33803" y="1990766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33803" y="2690048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33803" y="3364505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869257" y="365125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79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3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3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6" grpId="0" animBg="1"/>
      <p:bldP spid="38" grpId="0"/>
      <p:bldP spid="39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35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7882"/>
            <a:ext cx="10515600" cy="1325563"/>
          </a:xfrm>
          <a:noFill/>
        </p:spPr>
        <p:txBody>
          <a:bodyPr>
            <a:noAutofit/>
          </a:bodyPr>
          <a:lstStyle/>
          <a:p>
            <a:pPr algn="ctr"/>
            <a:r>
              <a:rPr lang="pl-PL" sz="11500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RUNDA 1</a:t>
            </a:r>
            <a:endParaRPr lang="en-GB" sz="11500" dirty="0">
              <a:solidFill>
                <a:srgbClr val="FFFF00"/>
              </a:solidFill>
              <a:latin typeface="Aller" panose="02000503030000020004" pitchFamily="2" charset="-18"/>
              <a:cs typeface="Courier New" panose="02070309020205020404" pitchFamily="49" charset="0"/>
            </a:endParaRPr>
          </a:p>
        </p:txBody>
      </p:sp>
      <p:pic>
        <p:nvPicPr>
          <p:cNvPr id="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869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626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3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Jakie produkty można kupić w słoiku?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3701143" cy="400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dżem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ogórki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majonez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miód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musztardę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12677" y="2011065"/>
            <a:ext cx="1092200" cy="3544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37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07</a:t>
            </a:r>
            <a:endParaRPr lang="pl-PL" sz="3600" dirty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15538" y="200909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15538" y="2647379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22761" y="3297572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1" name="Content Placeholder 4"/>
          <p:cNvSpPr txBox="1">
            <a:spLocks/>
          </p:cNvSpPr>
          <p:nvPr/>
        </p:nvSpPr>
        <p:spPr>
          <a:xfrm>
            <a:off x="2915538" y="3949190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767" y="5639458"/>
            <a:ext cx="609600" cy="609600"/>
          </a:xfrm>
          <a:prstGeom prst="rect">
            <a:avLst/>
          </a:prstGeo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2915538" y="4582140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428" y="563945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799422" y="352731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359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Podaj państwo, którego nazwa kończy się na ”-</a:t>
            </a:r>
            <a:r>
              <a:rPr lang="pl-PL" dirty="0" err="1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nia</a:t>
            </a: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”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400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dania</a:t>
            </a: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hiszpania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japonia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Wielka </a:t>
            </a: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brytania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rumunia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12677" y="2011065"/>
            <a:ext cx="1092200" cy="3544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37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09</a:t>
            </a:r>
            <a:endParaRPr lang="pl-PL" sz="3600" dirty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17007" y="1986776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15538" y="2658844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22761" y="331672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1" name="Content Placeholder 4"/>
          <p:cNvSpPr txBox="1">
            <a:spLocks/>
          </p:cNvSpPr>
          <p:nvPr/>
        </p:nvSpPr>
        <p:spPr>
          <a:xfrm>
            <a:off x="2922761" y="3948195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767" y="5639458"/>
            <a:ext cx="609600" cy="609600"/>
          </a:xfrm>
          <a:prstGeom prst="rect">
            <a:avLst/>
          </a:prstGeo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2922761" y="457761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428" y="563945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875404" y="307934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016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Podaj przykład komiksowego bohatera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400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superman</a:t>
            </a: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batman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spiderman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ironman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He-</a:t>
            </a:r>
            <a:r>
              <a:rPr lang="pl-PL" sz="3600" dirty="0" err="1" smtClean="0">
                <a:solidFill>
                  <a:srgbClr val="FFFF00"/>
                </a:solidFill>
                <a:latin typeface="Familiada" panose="00000400000000000000" pitchFamily="2" charset="0"/>
              </a:rPr>
              <a:t>man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12677" y="2011065"/>
            <a:ext cx="1092200" cy="3544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37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07</a:t>
            </a:r>
            <a:endParaRPr lang="pl-PL" sz="3600" dirty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15538" y="198774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22761" y="2676968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22761" y="3329822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1" name="Content Placeholder 4"/>
          <p:cNvSpPr txBox="1">
            <a:spLocks/>
          </p:cNvSpPr>
          <p:nvPr/>
        </p:nvSpPr>
        <p:spPr>
          <a:xfrm>
            <a:off x="2921292" y="3982676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767" y="5639458"/>
            <a:ext cx="609600" cy="609600"/>
          </a:xfrm>
          <a:prstGeom prst="rect">
            <a:avLst/>
          </a:prstGeo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2922761" y="4609593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428" y="563945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875404" y="365125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507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Gra lub zabawa z dziecięcych lat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400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berek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chowany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klasy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podchody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kapsle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12677" y="2011065"/>
            <a:ext cx="1092200" cy="3544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37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08</a:t>
            </a:r>
            <a:endParaRPr lang="pl-PL" sz="3600" dirty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19027" y="2042945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27780" y="2697285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27780" y="3340271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1" name="Content Placeholder 4"/>
          <p:cNvSpPr txBox="1">
            <a:spLocks/>
          </p:cNvSpPr>
          <p:nvPr/>
        </p:nvSpPr>
        <p:spPr>
          <a:xfrm>
            <a:off x="2927780" y="3991944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767" y="5639458"/>
            <a:ext cx="609600" cy="609600"/>
          </a:xfrm>
          <a:prstGeom prst="rect">
            <a:avLst/>
          </a:prstGeo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2939287" y="461955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428" y="563945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875404" y="386442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140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8141"/>
            <a:ext cx="10515600" cy="1325563"/>
          </a:xfrm>
          <a:noFill/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Jak określisz osobę, która zdobyła pierwsze miejsce?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31454" y="1631458"/>
            <a:ext cx="5452226" cy="400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zwycięzca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mistrz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laureat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lider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medalista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triumfator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2457" y="1624301"/>
            <a:ext cx="1092200" cy="3818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>
                <a:solidFill>
                  <a:srgbClr val="FFFF00"/>
                </a:solidFill>
                <a:latin typeface="Familiada" panose="00000400000000000000" pitchFamily="2" charset="0"/>
              </a:rPr>
              <a:t>6</a:t>
            </a:r>
            <a:endParaRPr lang="pl-PL" sz="3600" dirty="0" smtClean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13755" y="1644347"/>
            <a:ext cx="986971" cy="37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04</a:t>
            </a:r>
            <a:endParaRPr lang="pl-PL" sz="3600" dirty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27780" y="1631458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27780" y="2251566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27780" y="2900227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1" name="Content Placeholder 4"/>
          <p:cNvSpPr txBox="1">
            <a:spLocks/>
          </p:cNvSpPr>
          <p:nvPr/>
        </p:nvSpPr>
        <p:spPr>
          <a:xfrm>
            <a:off x="2927780" y="3533368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767" y="5639458"/>
            <a:ext cx="609600" cy="609600"/>
          </a:xfrm>
          <a:prstGeom prst="rect">
            <a:avLst/>
          </a:prstGeo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2927780" y="4166509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428" y="563945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701346" y="232983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  <p:sp>
        <p:nvSpPr>
          <p:cNvPr id="35" name="Content Placeholder 4"/>
          <p:cNvSpPr txBox="1">
            <a:spLocks/>
          </p:cNvSpPr>
          <p:nvPr/>
        </p:nvSpPr>
        <p:spPr>
          <a:xfrm>
            <a:off x="2927780" y="4775429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7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4176" y="5639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545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09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100000" showWhenStopped="0">
                <p:cTn id="1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  <p:bldP spid="38" grpId="0"/>
      <p:bldP spid="39" grpId="0"/>
      <p:bldP spid="40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1194920" y="1690688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l-PL" dirty="0" smtClean="0">
                <a:solidFill>
                  <a:srgbClr val="FFFF00"/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Części ciała zwierząt, których nie posiadają ludzie</a:t>
            </a:r>
            <a:endParaRPr lang="en-GB" dirty="0">
              <a:solidFill>
                <a:srgbClr val="FFFF00"/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8374" y="2004704"/>
            <a:ext cx="5452226" cy="400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ogon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skrzydła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płetwy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kopyta</a:t>
            </a:r>
          </a:p>
          <a:p>
            <a:pPr marL="0" indent="0"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rogi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26264" y="2041566"/>
            <a:ext cx="1092200" cy="3544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5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628816" y="2065947"/>
            <a:ext cx="986971" cy="37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22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06</a:t>
            </a:r>
            <a:endParaRPr lang="pl-PL" sz="3600" dirty="0">
              <a:solidFill>
                <a:srgbClr val="FFFF00"/>
              </a:solidFill>
              <a:latin typeface="Familiada" panose="00000400000000000000" pitchFamily="2" charset="0"/>
            </a:endParaRPr>
          </a:p>
        </p:txBody>
      </p:sp>
      <p:pic>
        <p:nvPicPr>
          <p:cNvPr id="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412" y="220369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6042"/>
            <a:ext cx="12192000" cy="50317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193451" y="301267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04958" y="4287606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1053202" y="6436762"/>
            <a:ext cx="1092200" cy="51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8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1</a:t>
            </a:r>
          </a:p>
        </p:txBody>
      </p:sp>
      <p:pic>
        <p:nvPicPr>
          <p:cNvPr id="2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4502" y="4606606"/>
            <a:ext cx="609600" cy="609600"/>
          </a:xfrm>
          <a:prstGeom prst="rect">
            <a:avLst/>
          </a:prstGeom>
        </p:spPr>
      </p:pic>
      <p:pic>
        <p:nvPicPr>
          <p:cNvPr id="2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4374" y="3440894"/>
            <a:ext cx="609600" cy="609600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2927780" y="2011065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6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36" y="5662306"/>
            <a:ext cx="609600" cy="60960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2939287" y="2688598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28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746" y="5663698"/>
            <a:ext cx="609600" cy="609600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2939287" y="3329540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0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145" y="5663698"/>
            <a:ext cx="609600" cy="609600"/>
          </a:xfrm>
          <a:prstGeom prst="rect">
            <a:avLst/>
          </a:prstGeom>
        </p:spPr>
      </p:pic>
      <p:sp>
        <p:nvSpPr>
          <p:cNvPr id="31" name="Content Placeholder 4"/>
          <p:cNvSpPr txBox="1">
            <a:spLocks/>
          </p:cNvSpPr>
          <p:nvPr/>
        </p:nvSpPr>
        <p:spPr>
          <a:xfrm>
            <a:off x="2939287" y="3965664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767" y="5639458"/>
            <a:ext cx="609600" cy="609600"/>
          </a:xfrm>
          <a:prstGeom prst="rect">
            <a:avLst/>
          </a:prstGeo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2939287" y="4606606"/>
            <a:ext cx="8005774" cy="6418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FFF00"/>
                </a:solidFill>
                <a:latin typeface="Familiada" panose="00000400000000000000" pitchFamily="2" charset="0"/>
              </a:rPr>
              <a:t>………………………………    _ _</a:t>
            </a:r>
          </a:p>
        </p:txBody>
      </p:sp>
      <p:pic>
        <p:nvPicPr>
          <p:cNvPr id="34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94993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428" y="5639458"/>
            <a:ext cx="609600" cy="6096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829972" y="365125"/>
            <a:ext cx="10593156" cy="13399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4000" dirty="0" smtClean="0">
                <a:latin typeface="Familiada" panose="00000400000000000000" pitchFamily="2" charset="0"/>
              </a:rPr>
              <a:t>……………………………………………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7342" y="1758595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65873" y="3075653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0445" y="4285840"/>
            <a:ext cx="739054" cy="1415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7200" dirty="0" smtClean="0">
                <a:solidFill>
                  <a:schemeClr val="bg2">
                    <a:lumMod val="25000"/>
                  </a:schemeClr>
                </a:solidFill>
                <a:latin typeface="Familiada" panose="00000400000000000000" pitchFamily="2" charset="0"/>
                <a:cs typeface="Courier New" panose="02070309020205020404" pitchFamily="49" charset="0"/>
              </a:rPr>
              <a:t>X</a:t>
            </a:r>
            <a:endParaRPr lang="en-GB" sz="7200" dirty="0">
              <a:solidFill>
                <a:schemeClr val="bg2">
                  <a:lumMod val="25000"/>
                </a:schemeClr>
              </a:solidFill>
              <a:latin typeface="Familiada" panose="000004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41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2161586"/>
            <a:ext cx="609600" cy="609600"/>
          </a:xfrm>
          <a:prstGeom prst="rect">
            <a:avLst/>
          </a:prstGeom>
        </p:spPr>
      </p:pic>
      <p:pic>
        <p:nvPicPr>
          <p:cNvPr id="42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5" y="3440894"/>
            <a:ext cx="609600" cy="609600"/>
          </a:xfrm>
          <a:prstGeom prst="rect">
            <a:avLst/>
          </a:prstGeom>
        </p:spPr>
      </p:pic>
      <p:pic>
        <p:nvPicPr>
          <p:cNvPr id="43" name="Familiada - Pełna oprawa muzyczna i dźwiękowa (od 1994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9763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04" y="4832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290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 showWhenStopped="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 showWhenStopped="0">
                <p:cTn id="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 showWhenStopped="0">
                <p:cTn id="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1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804</Words>
  <Application>Microsoft Office PowerPoint</Application>
  <PresentationFormat>Panoramiczny</PresentationFormat>
  <Paragraphs>520</Paragraphs>
  <Slides>28</Slides>
  <Notes>0</Notes>
  <HiddenSlides>0</HiddenSlides>
  <MMClips>206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5" baseType="lpstr">
      <vt:lpstr>Aller</vt:lpstr>
      <vt:lpstr>Arial</vt:lpstr>
      <vt:lpstr>Calibri</vt:lpstr>
      <vt:lpstr>Calibri Light</vt:lpstr>
      <vt:lpstr>Courier New</vt:lpstr>
      <vt:lpstr>Familiada</vt:lpstr>
      <vt:lpstr>Office Theme</vt:lpstr>
      <vt:lpstr>Prezentacja programu PowerPoint</vt:lpstr>
      <vt:lpstr>Prezentacja programu PowerPoint</vt:lpstr>
      <vt:lpstr>RUNDA 1</vt:lpstr>
      <vt:lpstr>Jakie produkty można kupić w słoiku?</vt:lpstr>
      <vt:lpstr>Podaj państwo, którego nazwa kończy się na ”-nia”</vt:lpstr>
      <vt:lpstr>Podaj przykład komiksowego bohatera</vt:lpstr>
      <vt:lpstr>Gra lub zabawa z dziecięcych lat</vt:lpstr>
      <vt:lpstr>Jak określisz osobę, która zdobyła pierwsze miejsce?</vt:lpstr>
      <vt:lpstr>Części ciała zwierząt, których nie posiadają ludzie</vt:lpstr>
      <vt:lpstr>Koniec Rundy</vt:lpstr>
      <vt:lpstr>RUNDA 2</vt:lpstr>
      <vt:lpstr>Wymień sławne psy z filmów animowanych</vt:lpstr>
      <vt:lpstr>Jak potocznie mówimy na pieniądze?</vt:lpstr>
      <vt:lpstr>Imiona męskie kończące się na ”-usz”</vt:lpstr>
      <vt:lpstr>Mityczny potwór</vt:lpstr>
      <vt:lpstr>Wymień japońskie marki samochodów</vt:lpstr>
      <vt:lpstr>Część garderoby na literę ”s”</vt:lpstr>
      <vt:lpstr>Z czego można wróżyć?</vt:lpstr>
      <vt:lpstr>Odcienie koloru niebieskiego:</vt:lpstr>
      <vt:lpstr>Koniec Rundy</vt:lpstr>
      <vt:lpstr>Prezentacja programu PowerPoint</vt:lpstr>
      <vt:lpstr>Finał</vt:lpstr>
      <vt:lpstr>Wymień symbole narodowe</vt:lpstr>
      <vt:lpstr>Co zapada przed nocą?</vt:lpstr>
      <vt:lpstr>Wymień owoce na literę B:</vt:lpstr>
      <vt:lpstr>Na co bierzemy kredyt?</vt:lpstr>
      <vt:lpstr>Podaj tytuły baśni, których akcja rozgrywa się w lesie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Micasus</dc:creator>
  <cp:lastModifiedBy>komp55</cp:lastModifiedBy>
  <cp:revision>97</cp:revision>
  <dcterms:created xsi:type="dcterms:W3CDTF">2017-06-14T13:55:04Z</dcterms:created>
  <dcterms:modified xsi:type="dcterms:W3CDTF">2022-04-02T11:03:26Z</dcterms:modified>
</cp:coreProperties>
</file>